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7" r:id="rId2"/>
    <p:sldId id="301" r:id="rId3"/>
    <p:sldId id="258" r:id="rId4"/>
    <p:sldId id="260" r:id="rId5"/>
    <p:sldId id="362" r:id="rId6"/>
    <p:sldId id="366" r:id="rId7"/>
    <p:sldId id="2076137123" r:id="rId8"/>
    <p:sldId id="2076137120" r:id="rId9"/>
    <p:sldId id="2076137122" r:id="rId10"/>
    <p:sldId id="2076137121" r:id="rId11"/>
    <p:sldId id="2076137124" r:id="rId12"/>
    <p:sldId id="2076137125" r:id="rId13"/>
    <p:sldId id="4946" r:id="rId14"/>
    <p:sldId id="303" r:id="rId15"/>
    <p:sldId id="263" r:id="rId16"/>
    <p:sldId id="4977" r:id="rId17"/>
    <p:sldId id="367" r:id="rId18"/>
    <p:sldId id="4971" r:id="rId19"/>
    <p:sldId id="4973" r:id="rId20"/>
    <p:sldId id="4974" r:id="rId21"/>
    <p:sldId id="266" r:id="rId22"/>
    <p:sldId id="369" r:id="rId23"/>
    <p:sldId id="370" r:id="rId24"/>
    <p:sldId id="2076137126" r:id="rId25"/>
    <p:sldId id="5030" r:id="rId26"/>
    <p:sldId id="4952" r:id="rId27"/>
    <p:sldId id="4985" r:id="rId28"/>
    <p:sldId id="4967" r:id="rId29"/>
    <p:sldId id="4966" r:id="rId30"/>
    <p:sldId id="4975" r:id="rId31"/>
    <p:sldId id="4976" r:id="rId32"/>
    <p:sldId id="484" r:id="rId33"/>
    <p:sldId id="485" r:id="rId34"/>
    <p:sldId id="4988" r:id="rId35"/>
    <p:sldId id="265" r:id="rId36"/>
    <p:sldId id="4961" r:id="rId37"/>
    <p:sldId id="5033" r:id="rId38"/>
    <p:sldId id="5034" r:id="rId39"/>
    <p:sldId id="5031" r:id="rId40"/>
    <p:sldId id="5035" r:id="rId41"/>
    <p:sldId id="4969" r:id="rId42"/>
    <p:sldId id="4955" r:id="rId43"/>
    <p:sldId id="4953" r:id="rId44"/>
    <p:sldId id="4956" r:id="rId45"/>
    <p:sldId id="4970" r:id="rId46"/>
    <p:sldId id="4968" r:id="rId47"/>
    <p:sldId id="4960" r:id="rId48"/>
    <p:sldId id="4959" r:id="rId49"/>
    <p:sldId id="5032" r:id="rId50"/>
    <p:sldId id="5000" r:id="rId51"/>
    <p:sldId id="4963" r:id="rId52"/>
    <p:sldId id="264" r:id="rId53"/>
    <p:sldId id="4964" r:id="rId54"/>
    <p:sldId id="5020" r:id="rId55"/>
    <p:sldId id="261" r:id="rId56"/>
    <p:sldId id="4965" r:id="rId57"/>
    <p:sldId id="5002" r:id="rId58"/>
    <p:sldId id="4950" r:id="rId59"/>
    <p:sldId id="4926" r:id="rId60"/>
    <p:sldId id="4928" r:id="rId61"/>
    <p:sldId id="4929" r:id="rId62"/>
    <p:sldId id="4930" r:id="rId63"/>
    <p:sldId id="4931" r:id="rId64"/>
    <p:sldId id="4932" r:id="rId65"/>
    <p:sldId id="4933" r:id="rId66"/>
    <p:sldId id="4991" r:id="rId67"/>
    <p:sldId id="5027" r:id="rId68"/>
    <p:sldId id="4992" r:id="rId69"/>
    <p:sldId id="4993" r:id="rId70"/>
    <p:sldId id="4994" r:id="rId71"/>
    <p:sldId id="4995" r:id="rId72"/>
    <p:sldId id="4996" r:id="rId73"/>
    <p:sldId id="4997" r:id="rId74"/>
    <p:sldId id="4998" r:id="rId75"/>
    <p:sldId id="4999" r:id="rId7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258"/>
            <p14:sldId id="260"/>
            <p14:sldId id="362"/>
            <p14:sldId id="366"/>
            <p14:sldId id="2076137123"/>
            <p14:sldId id="2076137120"/>
            <p14:sldId id="2076137122"/>
            <p14:sldId id="2076137121"/>
            <p14:sldId id="2076137124"/>
            <p14:sldId id="2076137125"/>
            <p14:sldId id="4946"/>
            <p14:sldId id="303"/>
          </p14:sldIdLst>
        </p14:section>
        <p14:section name="DAY 1" id="{53B3C7C3-4ADF-4046-B477-9F8F4D7B9720}">
          <p14:sldIdLst>
            <p14:sldId id="263"/>
            <p14:sldId id="4977"/>
            <p14:sldId id="367"/>
            <p14:sldId id="4971"/>
            <p14:sldId id="4973"/>
            <p14:sldId id="4974"/>
            <p14:sldId id="266"/>
            <p14:sldId id="369"/>
            <p14:sldId id="370"/>
            <p14:sldId id="2076137126"/>
            <p14:sldId id="5030"/>
            <p14:sldId id="4952"/>
            <p14:sldId id="4985"/>
            <p14:sldId id="4967"/>
            <p14:sldId id="4966"/>
            <p14:sldId id="4975"/>
            <p14:sldId id="4976"/>
            <p14:sldId id="484"/>
            <p14:sldId id="485"/>
            <p14:sldId id="4988"/>
          </p14:sldIdLst>
        </p14:section>
        <p14:section name="DAY 2" id="{65B9012F-2D0B-4648-A424-2E2CD0B3D7EF}">
          <p14:sldIdLst>
            <p14:sldId id="265"/>
            <p14:sldId id="4961"/>
            <p14:sldId id="5033"/>
            <p14:sldId id="5034"/>
            <p14:sldId id="5031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32"/>
            <p14:sldId id="5000"/>
            <p14:sldId id="4963"/>
            <p14:sldId id="264"/>
            <p14:sldId id="4964"/>
            <p14:sldId id="5020"/>
            <p14:sldId id="261"/>
            <p14:sldId id="4965"/>
            <p14:sldId id="5002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159" autoAdjust="0"/>
    <p:restoredTop sz="95256" autoAdjust="0"/>
  </p:normalViewPr>
  <p:slideViewPr>
    <p:cSldViewPr snapToGrid="0" snapToObjects="1">
      <p:cViewPr varScale="1">
        <p:scale>
          <a:sx n="174" d="100"/>
          <a:sy n="174" d="100"/>
        </p:scale>
        <p:origin x="176" y="18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83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32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11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2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73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8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84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98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88101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98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AZ-303: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2020 Changes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0B5C1-9774-614A-81A7-0767C311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660400"/>
            <a:ext cx="85852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Facts and Tips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CBC2-3C47-7444-B18C-2E58223F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98550"/>
            <a:ext cx="81915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853DA-58BA-3146-94B4-F4027B3B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08" y="4180857"/>
            <a:ext cx="4387783" cy="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timw.info/az303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6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637614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35481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33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3372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82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62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6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060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Diagram of big compute using Azure Batch">
            <a:extLst>
              <a:ext uri="{FF2B5EF4-FFF2-40B4-BE49-F238E27FC236}">
                <a16:creationId xmlns:a16="http://schemas.microsoft.com/office/drawing/2014/main" id="{93045194-5611-4F9A-A801-83E9EE04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78" y="773256"/>
            <a:ext cx="4979843" cy="37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351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Blah</a:t>
            </a:r>
          </a:p>
          <a:p>
            <a:r>
              <a:rPr lang="en-US" dirty="0"/>
              <a:t>Exam AZ-303 strategy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 and Disaster Recovery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72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25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23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58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Blah</a:t>
            </a:r>
          </a:p>
          <a:p>
            <a:r>
              <a:rPr lang="en-US" dirty="0"/>
              <a:t>Exam AZ-303 Strategy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7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3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2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93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13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94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653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808561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274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03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40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  <p:pic>
        <p:nvPicPr>
          <p:cNvPr id="3074" name="Picture 2" descr="Introduction to Azure Cosmos DB | Microsoft Docs">
            <a:extLst>
              <a:ext uri="{FF2B5EF4-FFF2-40B4-BE49-F238E27FC236}">
                <a16:creationId xmlns:a16="http://schemas.microsoft.com/office/drawing/2014/main" id="{F44F6C2D-54A6-4F31-B1E0-654B109A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61" y="627043"/>
            <a:ext cx="5620678" cy="4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597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AZ-303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This is an expert certification, so we will move quickly and assume intermediate-level Azure skills</a:t>
            </a:r>
          </a:p>
          <a:p>
            <a:r>
              <a:rPr lang="en-US" dirty="0"/>
              <a:t>5-minute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my audio drops out, you'll see…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C6C286-F337-4F70-8EBC-85CB8942D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45" y="683320"/>
            <a:ext cx="5723310" cy="44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659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AZ-303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6705</TotalTime>
  <Words>523</Words>
  <Application>Microsoft Office PowerPoint</Application>
  <PresentationFormat>On-screen Show (16:9)</PresentationFormat>
  <Paragraphs>172</Paragraphs>
  <Slides>75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Calibri</vt:lpstr>
      <vt:lpstr>Gotham Light</vt:lpstr>
      <vt:lpstr>Gotham Medium</vt:lpstr>
      <vt:lpstr>Tahoma</vt:lpstr>
      <vt:lpstr>Times New Roman</vt:lpstr>
      <vt:lpstr>Standard_LiveLessons_2017</vt:lpstr>
      <vt:lpstr>Exam AZ-303: Microsoft Azure Architect Technologies Crash Course</vt:lpstr>
      <vt:lpstr>Tim Warner</vt:lpstr>
      <vt:lpstr>Day 1 of 2 Agenda</vt:lpstr>
      <vt:lpstr>Day 2 of 2 Agenda</vt:lpstr>
      <vt:lpstr>Course Materials</vt:lpstr>
      <vt:lpstr>A Different Kind of Training</vt:lpstr>
      <vt:lpstr>If my audio drops out, you'll see…</vt:lpstr>
      <vt:lpstr>Session Recordings</vt:lpstr>
      <vt:lpstr>Session Recordings</vt:lpstr>
      <vt:lpstr>Session Recordings</vt:lpstr>
      <vt:lpstr>Azure Architect 2020 Changes</vt:lpstr>
      <vt:lpstr>Azure Architect Facts and Tips</vt:lpstr>
      <vt:lpstr> </vt:lpstr>
      <vt:lpstr>Thank you!</vt:lpstr>
      <vt:lpstr>Authentication </vt:lpstr>
      <vt:lpstr>Azure Subscriptions</vt:lpstr>
      <vt:lpstr>Azure Management Scopes</vt:lpstr>
      <vt:lpstr>Hybrid Identity</vt:lpstr>
      <vt:lpstr>Passthrough Authentication</vt:lpstr>
      <vt:lpstr>Seamless Single Sign-on</vt:lpstr>
      <vt:lpstr>Azure Storage </vt:lpstr>
      <vt:lpstr>Storage Account Replication</vt:lpstr>
      <vt:lpstr>Storage Account Replication</vt:lpstr>
      <vt:lpstr>Storage Account Replication</vt:lpstr>
      <vt:lpstr>Azure Compute </vt:lpstr>
      <vt:lpstr>Azure VM Dedicated Host</vt:lpstr>
      <vt:lpstr>Azure Reservations</vt:lpstr>
      <vt:lpstr>VM Scale Sets</vt:lpstr>
      <vt:lpstr>Azure Batch</vt:lpstr>
      <vt:lpstr>Availability Set</vt:lpstr>
      <vt:lpstr>Availability Zone</vt:lpstr>
      <vt:lpstr>Azure App Service</vt:lpstr>
      <vt:lpstr>Running Containers in Azure</vt:lpstr>
      <vt:lpstr>Docker Lifecycle</vt:lpstr>
      <vt:lpstr>Migration and Disaster Recovery </vt:lpstr>
      <vt:lpstr>Azure Migrate</vt:lpstr>
      <vt:lpstr>Azure Backup</vt:lpstr>
      <vt:lpstr>Azure Site Recovery</vt:lpstr>
      <vt:lpstr>Load Balancing 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Governance</vt:lpstr>
      <vt:lpstr>Tenant vs. Subscription</vt:lpstr>
      <vt:lpstr>Azure Management Scopes</vt:lpstr>
      <vt:lpstr>App Architecture </vt:lpstr>
      <vt:lpstr>Docker Container Lifecycle</vt:lpstr>
      <vt:lpstr>Event Architecture</vt:lpstr>
      <vt:lpstr>Data Platform </vt:lpstr>
      <vt:lpstr>Always Encrypted</vt:lpstr>
      <vt:lpstr>Cosmos DB</vt:lpstr>
      <vt:lpstr>Exam AZ-303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AZ-303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122</cp:revision>
  <dcterms:created xsi:type="dcterms:W3CDTF">2015-09-28T19:52:00Z</dcterms:created>
  <dcterms:modified xsi:type="dcterms:W3CDTF">2020-11-16T15:57:35Z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